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DD11D7-251E-4854-A1BB-F745DFDEF3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2A863B0-D585-4C61-895D-561F42A5F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EDA20-0F9F-451B-AD9C-98FE30E85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3860-0B0F-4319-9E98-0F881F95FA3E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5CAA2E-AC54-406C-BF18-7D23140D4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5BD319-B1D1-4B1A-8ED6-7456A8461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3D1E-E387-433B-A40D-D45E3BDEC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08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48556D-903A-4E1B-AFD7-B1A415637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A5E3DB3-7F15-4BF6-A5DE-342003DC8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4DAD83-C485-420C-BABC-CE86EEEE8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3860-0B0F-4319-9E98-0F881F95FA3E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8350C1-0042-4108-8312-D78EB235C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77EC21-3B2C-4254-9378-FEE327B9A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3D1E-E387-433B-A40D-D45E3BDEC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49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867FD15-A853-4C5C-A412-AF7218293D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9917B5B-4787-46F2-8F11-3EA4141C7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28C99E-8E7B-4B16-ADDE-8670774E8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3860-0B0F-4319-9E98-0F881F95FA3E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B41F1F-C6C3-4596-8B33-788B9F9CC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85F452-FB17-46F0-93D1-0BE21F67A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3D1E-E387-433B-A40D-D45E3BDEC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627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501E70-DC40-46E9-8ABD-527407A98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4EF92D-1705-4930-A5F1-4354CA8D6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158B61-DBBE-4B80-B962-A06C7B367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3860-0B0F-4319-9E98-0F881F95FA3E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4E7715-DFF6-430E-A9A5-C3D11B0A0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1BF046-549A-4AD4-AE66-48BC24F67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3D1E-E387-433B-A40D-D45E3BDEC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94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08C4E2-73B3-4009-8518-22A19603D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CF4C4F-3CC9-44AC-83D9-E216F558B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7F327D-8C5E-47E8-9EC6-D56AB2DA3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3860-0B0F-4319-9E98-0F881F95FA3E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321891-E2BB-4C76-8E88-9044DE8A9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E20035-DBD1-420C-9667-F3A085E8F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3D1E-E387-433B-A40D-D45E3BDEC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98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A492A5-5D74-41F9-AC41-113A68BDA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3981C8-2380-4778-9B9B-6D00BAD96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4D15A75-27A6-4E6D-870E-3CDADACBD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9777491-25C9-4BF3-BE10-715C0183C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3860-0B0F-4319-9E98-0F881F95FA3E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EB1063-F730-4C1B-8091-5E19AF1FD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BB8B79-C046-4CF9-A072-5C088BB67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3D1E-E387-433B-A40D-D45E3BDEC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665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F00441-85FB-49C1-AFC6-BBF4BC76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BE1A3A-7C63-4992-8808-6ABAE92D0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8596FC-2C8E-436A-937C-77BE9CC9E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14BFE35-FD81-46FD-B6B7-EAC970101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F3A6440-11AD-4240-8429-B0FEE4FBDA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5B08F9F-FFD6-4BB5-8312-8181F62DF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3860-0B0F-4319-9E98-0F881F95FA3E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8DC94EB-E187-4876-A518-6A09664DE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E2B86C4-D5A1-40CE-A190-340EDB31E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3D1E-E387-433B-A40D-D45E3BDEC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51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B0860B-0A75-483C-8019-8EAB0463C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AB6237A-17F7-4EE2-8B88-258253084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3860-0B0F-4319-9E98-0F881F95FA3E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4012FD0-571A-4E9E-8280-06482689D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FD4B3A9-C274-455D-8312-F19854DBA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3D1E-E387-433B-A40D-D45E3BDEC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706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94A74E6-354B-4AEF-ACB6-749E4A77E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3860-0B0F-4319-9E98-0F881F95FA3E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20CACB0-915F-4EDD-8DD5-B35ACC239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5E19EE8-F90E-447B-8262-2C6A16FE9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3D1E-E387-433B-A40D-D45E3BDEC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73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E5834C-084F-4DF5-B7F7-FD6CB06FF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27B158-25FA-48AA-8817-9CE7FF3F1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F80745-2008-4677-9361-F639DD30A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F5BFD6-2A46-4488-9D15-10E6836EF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3860-0B0F-4319-9E98-0F881F95FA3E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16895D-1624-4B0F-A3A9-FE07F3D31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95FE1B-09A5-4A33-8855-C76171DB7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3D1E-E387-433B-A40D-D45E3BDEC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65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2A6373-8719-4254-9E86-AB81E15D3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E39E253-B7E5-45A8-A5DA-CF2C928565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CAE3D15-3F7D-494A-AC26-9EC4A61CE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4D88FE-2237-40A2-A34B-FA302B452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3860-0B0F-4319-9E98-0F881F95FA3E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A5CE0B-A9D5-47C4-A71A-C8EC4B456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F235B3-F01F-4E0C-83CB-DAC589868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3D1E-E387-433B-A40D-D45E3BDEC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36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083F238-91D3-439B-8F69-D04291703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B5A0D8-8205-482B-97FB-B252466F9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0682CC-139A-4A97-A0A4-BA4947BB6E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D3860-0B0F-4319-9E98-0F881F95FA3E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C8BEE5-2D3E-4DAB-873E-F5D323BC8C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960263-0B45-4909-B7F5-70877DD33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F3D1E-E387-433B-A40D-D45E3BDECB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142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meeting/register/tZMsf--orjgvHNM7V9tZ9q_UHJhsKgORw0W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FAD8A791-934E-70EB-FC15-FB9BFFA4D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632" y="0"/>
            <a:ext cx="3987368" cy="341893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347BBA02-0733-4BA2-BEFA-D3191DE00387}"/>
              </a:ext>
            </a:extLst>
          </p:cNvPr>
          <p:cNvSpPr txBox="1"/>
          <p:nvPr/>
        </p:nvSpPr>
        <p:spPr>
          <a:xfrm>
            <a:off x="214488" y="569966"/>
            <a:ext cx="8280155" cy="1182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fr-FR" sz="20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Vous avez envie d’avancer de manière plus structurée ? </a:t>
            </a:r>
          </a:p>
          <a:p>
            <a:pPr algn="ctr">
              <a:lnSpc>
                <a:spcPts val="1700"/>
              </a:lnSpc>
            </a:pPr>
            <a:endParaRPr lang="fr-FR" sz="20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700"/>
              </a:lnSpc>
            </a:pPr>
            <a:r>
              <a:rPr lang="fr-FR" sz="20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Vous souhaitez découvrir les lois de la croissance ?</a:t>
            </a:r>
          </a:p>
          <a:p>
            <a:pPr algn="ctr">
              <a:lnSpc>
                <a:spcPts val="1700"/>
              </a:lnSpc>
            </a:pPr>
            <a:r>
              <a:rPr lang="fr-FR" sz="20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0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700"/>
              </a:lnSpc>
            </a:pPr>
            <a:r>
              <a:rPr lang="fr-FR" sz="20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Vous désirez déployer plus pleinement votre vie ? </a:t>
            </a:r>
            <a:endParaRPr lang="fr-FR" sz="20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980F9C6-0CF2-4F44-A1B5-6DA81F22B5E7}"/>
              </a:ext>
            </a:extLst>
          </p:cNvPr>
          <p:cNvSpPr txBox="1"/>
          <p:nvPr/>
        </p:nvSpPr>
        <p:spPr>
          <a:xfrm>
            <a:off x="214489" y="2438400"/>
            <a:ext cx="1152230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		Venez découvrir la </a:t>
            </a:r>
          </a:p>
          <a:p>
            <a:r>
              <a:rPr lang="fr-FR" sz="40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FPM </a:t>
            </a:r>
            <a:r>
              <a:rPr lang="fr-FR" sz="24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formation personnelle méthodique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un programme en trois ans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qui vous permet de travailler de manière globale, structurée et régulière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pour prendre en main votre avancée et dire un vrai « oui » à votre vie</a:t>
            </a:r>
          </a:p>
          <a:p>
            <a:pPr algn="ctr"/>
            <a:endParaRPr lang="fr-FR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fr-FR" sz="3200" b="1" dirty="0">
                <a:latin typeface="Verdana" panose="020B0604030504040204" pitchFamily="34" charset="0"/>
                <a:ea typeface="Verdana" panose="020B0604030504040204" pitchFamily="34" charset="0"/>
              </a:rPr>
              <a:t>Le vendredi 6 octobre de 20h à 21h30 par ZOOM </a:t>
            </a:r>
          </a:p>
          <a:p>
            <a:pPr algn="ctr"/>
            <a:endParaRPr lang="fr-FR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</a:rPr>
              <a:t>Présentation, témoignages d’utilisateurs, temps de partage en petit groupe, </a:t>
            </a:r>
          </a:p>
          <a:p>
            <a:pPr algn="ctr"/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</a:rPr>
              <a:t>et temps de questions/réponses</a:t>
            </a:r>
          </a:p>
          <a:p>
            <a:endParaRPr lang="fr-FR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fr-FR" sz="1400" b="1" dirty="0">
                <a:latin typeface="Verdana" panose="020B0604030504040204" pitchFamily="34" charset="0"/>
                <a:ea typeface="Verdana" panose="020B0604030504040204" pitchFamily="34" charset="0"/>
              </a:rPr>
              <a:t>Soirée gratuite, ouverte à toute personne ayant eu une première expérience de la formation PRH.</a:t>
            </a:r>
          </a:p>
          <a:p>
            <a:pPr algn="r"/>
            <a:r>
              <a:rPr lang="fr-FR" sz="1400" b="1" dirty="0">
                <a:latin typeface="Verdana" panose="020B0604030504040204" pitchFamily="34" charset="0"/>
                <a:ea typeface="Verdana" panose="020B0604030504040204" pitchFamily="34" charset="0"/>
              </a:rPr>
              <a:t>Inscription :</a:t>
            </a:r>
            <a:r>
              <a:rPr lang="fr-FR" sz="1400" b="1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https://us02web.zoom.us/meeting/</a:t>
            </a:r>
            <a:r>
              <a:rPr lang="fr-FR" sz="1400" b="1" dirty="0" err="1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register</a:t>
            </a:r>
            <a:r>
              <a:rPr lang="fr-FR" sz="1400" b="1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/</a:t>
            </a:r>
            <a:r>
              <a:rPr lang="fr-FR" sz="1400" b="1" dirty="0" err="1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tZMsf</a:t>
            </a:r>
            <a:r>
              <a:rPr lang="fr-FR" sz="1400" b="1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--orjgvHNM7V9tZ9q_UHJhsKgORw0WA</a:t>
            </a:r>
            <a:r>
              <a:rPr lang="fr-FR" sz="1400" b="1" dirty="0"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4C43460-3378-4D7B-B10D-A5337D82F6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89" y="5663406"/>
            <a:ext cx="1455286" cy="965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173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Grand écran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Flatin</dc:creator>
  <cp:lastModifiedBy>PRH FORMATION DEVELOPPEMENT</cp:lastModifiedBy>
  <cp:revision>8</cp:revision>
  <dcterms:created xsi:type="dcterms:W3CDTF">2021-07-07T15:01:55Z</dcterms:created>
  <dcterms:modified xsi:type="dcterms:W3CDTF">2023-10-02T07:30:15Z</dcterms:modified>
</cp:coreProperties>
</file>