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03A92-8C2D-4C38-940E-08F2BAADE923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F8AF1-14C9-4015-927A-C7479EC579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86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F8AF1-14C9-4015-927A-C7479EC5791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89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54D17C-6F54-4260-8B18-43BACACB7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F80C66-94B9-47AC-BB78-CF0829FC7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F914AF-E2A0-4125-9BC8-C1F11330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CE0-2D92-46D6-A8BD-CB2A4CC79198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CF453B-4319-4D18-8E8A-8BDF65B7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3556DA-5455-4E3A-879F-50FAE7EE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2C-2142-4EE0-BD26-39F58907F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99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C704D-475F-4C1B-BF43-898B8501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2FC650-3108-470F-8B96-7C6BFAF95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56DDB5-FE54-41F0-A505-7536CC6F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CE0-2D92-46D6-A8BD-CB2A4CC79198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C3CD6-E8DD-42C7-A42E-4619762BB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8443A0-77E5-4898-878A-C3EF43D0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2C-2142-4EE0-BD26-39F58907F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63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7AFFC5-03DF-4956-9A5C-731D101D8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6CBF58-F4C1-4BBC-A747-2FA1A332C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8FE7A7-C129-441A-9B13-30D01732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CE0-2D92-46D6-A8BD-CB2A4CC79198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0E875B-E2F0-4863-843B-E2F829E5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91DACF-1685-4C2F-8223-D649F1B8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2C-2142-4EE0-BD26-39F58907F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83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5EC3F-4B30-496D-A59B-09B992F9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2C70FD-143D-40D7-9C93-0569EA7C4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5BE86B-DBD5-447D-9931-3FAB6841D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CE0-2D92-46D6-A8BD-CB2A4CC79198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68CB7-53C7-4E72-B266-0A307400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EBB48E-43AE-4D70-9646-DA355334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2C-2142-4EE0-BD26-39F58907F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77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F0F7A7-C80A-4D49-B4D3-BA98FC90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EB6183-37C3-4811-BBE9-1936FDED9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3382C5-34E5-46BC-8548-84C89916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CE0-2D92-46D6-A8BD-CB2A4CC79198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66B9BD-E8CC-4DEE-8E82-29E5FF72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0F69E0-54DF-4E55-A84C-4BD6FE9A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2C-2142-4EE0-BD26-39F58907F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28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144A14-E6A0-4FA8-AA1B-E98C3960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1A5B83-BFB8-46C2-B03A-83D4C99EA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310397-BBCD-4C08-B81E-B89837244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9E98BA-4CAC-4F62-B838-BA5E248A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CE0-2D92-46D6-A8BD-CB2A4CC79198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E491AA-F235-4DC1-9CD3-AA3657C0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B77212-0C29-4743-A07E-C103149C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2C-2142-4EE0-BD26-39F58907F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69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A8E27-EF12-4C65-A962-8CB1F602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C57777-FFEE-4BFF-B7E8-95442C2CC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AA083E-FA10-4F22-9166-8524ACA13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5A3854-8765-4F34-A972-FDC992C3D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C90C9A9-08C3-449C-9788-A5292016B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4F92D8-FC9D-4519-83ED-B1AA02BF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CE0-2D92-46D6-A8BD-CB2A4CC79198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7CCC296-E053-4B13-AAF5-630D1EFF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E655E7-4612-48B1-944D-27B4F44A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2C-2142-4EE0-BD26-39F58907F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29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EEF66-F293-48A1-A795-078D0DA1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6ED2A7-D7F4-41EB-B6BC-BF0C9C8B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CE0-2D92-46D6-A8BD-CB2A4CC79198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DA272F-E7C2-4DE6-BF2F-8D7CF6E7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F7DF00-0BD1-45B4-8D04-0C97DC8B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2C-2142-4EE0-BD26-39F58907F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91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C04E175-57D9-439E-9A64-A7DF1694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CE0-2D92-46D6-A8BD-CB2A4CC79198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4A4BC5-EECD-4F17-9C30-DEE40B8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D2CD7D-0C1E-4F88-A67D-A68D3420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2C-2142-4EE0-BD26-39F58907F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4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29346-D261-47FE-82CF-96F456D9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DD46B8-4DE6-474A-A4F6-7355BFF6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BA72AF-C25C-4EDD-89A4-836DEA83E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13AF04-063E-43F6-8ACD-AA5CF728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CE0-2D92-46D6-A8BD-CB2A4CC79198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694A71-470F-4E0E-B6D8-0B555C9E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E780D9-46A9-468B-83D4-0F399902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2C-2142-4EE0-BD26-39F58907F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67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C64106-5898-43FF-BC7C-EE808BAE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A373EC-4EA1-490F-A43A-62D70F9AB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E6B805-7154-40B7-9ADE-90F64CE48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E2DF44-5550-4A92-893F-F04CCE739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7CE0-2D92-46D6-A8BD-CB2A4CC79198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115752-4B37-49F9-BC79-7BD93292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68ED4E-DE0A-40F1-8512-BA33E9E1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C782C-2142-4EE0-BD26-39F58907F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30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D51B44-9CAF-4550-878B-440400B4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22AFA7-03F1-4FDF-AE96-0B11E677B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0CD646-7FE5-4036-A218-D897BE387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7CE0-2D92-46D6-A8BD-CB2A4CC79198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9E3A55-9443-4901-A537-9400E4715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B05AA3-9200-4DC5-96EA-0C9277030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782C-2142-4EE0-BD26-39F58907F5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6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8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3DA33C3-2682-4FAE-B1D7-F17C8DA6D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Comment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utiliser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Zoom 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2B8442-F5DB-4990-A4DB-3A306F1CA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226" y="3092970"/>
            <a:ext cx="9833548" cy="269397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</a:rPr>
              <a:t>Voici</a:t>
            </a:r>
            <a:r>
              <a:rPr lang="en-US" sz="2800" dirty="0">
                <a:solidFill>
                  <a:srgbClr val="000000"/>
                </a:solidFill>
              </a:rPr>
              <a:t> un PowerPoint </a:t>
            </a:r>
            <a:r>
              <a:rPr lang="en-US" sz="2800" dirty="0" err="1">
                <a:solidFill>
                  <a:srgbClr val="000000"/>
                </a:solidFill>
              </a:rPr>
              <a:t>explicatif</a:t>
            </a:r>
            <a:r>
              <a:rPr lang="en-US" sz="2800" dirty="0">
                <a:solidFill>
                  <a:srgbClr val="000000"/>
                </a:solidFill>
              </a:rPr>
              <a:t> qui </a:t>
            </a:r>
            <a:r>
              <a:rPr lang="en-US" sz="2800" dirty="0" err="1">
                <a:solidFill>
                  <a:srgbClr val="000000"/>
                </a:solidFill>
              </a:rPr>
              <a:t>vous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accompagnera</a:t>
            </a:r>
            <a:r>
              <a:rPr lang="en-US" sz="2800" dirty="0">
                <a:solidFill>
                  <a:srgbClr val="000000"/>
                </a:solidFill>
              </a:rPr>
              <a:t> pas à pas, à </a:t>
            </a:r>
            <a:r>
              <a:rPr lang="en-US" sz="2800" dirty="0" err="1">
                <a:solidFill>
                  <a:srgbClr val="000000"/>
                </a:solidFill>
              </a:rPr>
              <a:t>partir</a:t>
            </a:r>
            <a:r>
              <a:rPr lang="en-US" sz="2800" dirty="0">
                <a:solidFill>
                  <a:srgbClr val="000000"/>
                </a:solidFill>
              </a:rPr>
              <a:t> de la </a:t>
            </a:r>
            <a:r>
              <a:rPr lang="en-US" sz="2800" dirty="0" err="1">
                <a:solidFill>
                  <a:srgbClr val="000000"/>
                </a:solidFill>
              </a:rPr>
              <a:t>réception</a:t>
            </a:r>
            <a:r>
              <a:rPr lang="en-US" sz="2800" dirty="0">
                <a:solidFill>
                  <a:srgbClr val="000000"/>
                </a:solidFill>
              </a:rPr>
              <a:t> du lien </a:t>
            </a:r>
            <a:r>
              <a:rPr lang="en-US" sz="2800" dirty="0" err="1">
                <a:solidFill>
                  <a:srgbClr val="000000"/>
                </a:solidFill>
              </a:rPr>
              <a:t>jusqu’à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l’usage</a:t>
            </a:r>
            <a:r>
              <a:rPr lang="en-US" sz="2800" dirty="0">
                <a:solidFill>
                  <a:srgbClr val="000000"/>
                </a:solidFill>
              </a:rPr>
              <a:t> de </a:t>
            </a:r>
            <a:r>
              <a:rPr lang="en-US" sz="2800" dirty="0" err="1">
                <a:solidFill>
                  <a:srgbClr val="000000"/>
                </a:solidFill>
              </a:rPr>
              <a:t>l’application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 </a:t>
            </a:r>
            <a:r>
              <a:rPr lang="en-US" sz="2800" dirty="0" err="1">
                <a:solidFill>
                  <a:srgbClr val="000000"/>
                </a:solidFill>
              </a:rPr>
              <a:t>chaque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étape</a:t>
            </a:r>
            <a:r>
              <a:rPr lang="en-US" sz="2800" dirty="0">
                <a:solidFill>
                  <a:srgbClr val="000000"/>
                </a:solidFill>
              </a:rPr>
              <a:t> correspond </a:t>
            </a:r>
            <a:r>
              <a:rPr lang="en-US" sz="2800" dirty="0" err="1">
                <a:solidFill>
                  <a:srgbClr val="000000"/>
                </a:solidFill>
              </a:rPr>
              <a:t>une</a:t>
            </a:r>
            <a:r>
              <a:rPr lang="en-US" sz="2800" dirty="0">
                <a:solidFill>
                  <a:srgbClr val="000000"/>
                </a:solidFill>
              </a:rPr>
              <a:t> diapositive sur </a:t>
            </a:r>
            <a:r>
              <a:rPr lang="en-US" sz="2800" dirty="0" err="1">
                <a:solidFill>
                  <a:srgbClr val="000000"/>
                </a:solidFill>
              </a:rPr>
              <a:t>laquelle</a:t>
            </a:r>
            <a:r>
              <a:rPr lang="en-US" sz="2800" dirty="0">
                <a:solidFill>
                  <a:srgbClr val="000000"/>
                </a:solidFill>
              </a:rPr>
              <a:t> se </a:t>
            </a:r>
            <a:r>
              <a:rPr lang="en-US" sz="2800" dirty="0" err="1">
                <a:solidFill>
                  <a:srgbClr val="000000"/>
                </a:solidFill>
              </a:rPr>
              <a:t>trouvera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une</a:t>
            </a:r>
            <a:r>
              <a:rPr lang="en-US" sz="2800" dirty="0">
                <a:solidFill>
                  <a:srgbClr val="000000"/>
                </a:solidFill>
              </a:rPr>
              <a:t> image et un </a:t>
            </a:r>
            <a:r>
              <a:rPr lang="en-US" sz="2800" dirty="0" err="1">
                <a:solidFill>
                  <a:srgbClr val="000000"/>
                </a:solidFill>
              </a:rPr>
              <a:t>texte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explicatif</a:t>
            </a:r>
            <a:r>
              <a:rPr lang="en-US" sz="2800" dirty="0">
                <a:solidFill>
                  <a:srgbClr val="000000"/>
                </a:solidFill>
              </a:rPr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8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26B9E-0ABB-4C57-B599-E5898D57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5225844"/>
          </a:xfrm>
        </p:spPr>
        <p:txBody>
          <a:bodyPr>
            <a:normAutofit fontScale="90000"/>
          </a:bodyPr>
          <a:lstStyle/>
          <a:p>
            <a:r>
              <a:rPr lang="fr-FR" sz="3200" b="1" dirty="0"/>
              <a:t>Et voilà ! </a:t>
            </a:r>
            <a:br>
              <a:rPr lang="fr-FR" sz="3200" b="1" dirty="0"/>
            </a:br>
            <a:r>
              <a:rPr lang="fr-FR" sz="3200" b="1" dirty="0"/>
              <a:t>L’onglet « Muet » vous permet d’activer et de désactiver votre micro. Même chose pour « Arrêter la vidéo ». </a:t>
            </a:r>
            <a:br>
              <a:rPr lang="fr-FR" sz="3200" b="1" dirty="0"/>
            </a:br>
            <a:r>
              <a:rPr lang="fr-FR" sz="3200" b="1" dirty="0"/>
              <a:t>L’onglet « converser » vous permet d’accéder à un chat (conversation par écrit) 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DE7F1E-635B-414A-98DD-EA4A854AE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3" r="18514" b="-2"/>
          <a:stretch/>
        </p:blipFill>
        <p:spPr>
          <a:xfrm>
            <a:off x="4955839" y="629266"/>
            <a:ext cx="6916330" cy="5577838"/>
          </a:xfrm>
          <a:prstGeom prst="rect">
            <a:avLst/>
          </a:prstGeom>
          <a:effectLst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F12C7D1-F3F3-4248-AB21-75BD57B743E4}"/>
              </a:ext>
            </a:extLst>
          </p:cNvPr>
          <p:cNvSpPr/>
          <p:nvPr/>
        </p:nvSpPr>
        <p:spPr>
          <a:xfrm>
            <a:off x="4797083" y="4979963"/>
            <a:ext cx="1631852" cy="12271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B8FEEC7-2258-46F9-BF39-204430DACBA4}"/>
              </a:ext>
            </a:extLst>
          </p:cNvPr>
          <p:cNvSpPr/>
          <p:nvPr/>
        </p:nvSpPr>
        <p:spPr>
          <a:xfrm>
            <a:off x="9059594" y="5190978"/>
            <a:ext cx="675249" cy="664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197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F3465E-B120-4774-807F-C1A097F20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56221"/>
            <a:ext cx="10515600" cy="15207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Vous allez recevoir un e-mail dans lequel se trouve un lien. </a:t>
            </a:r>
            <a:r>
              <a:rPr lang="fr-FR" b="1" dirty="0"/>
              <a:t>Cliquez </a:t>
            </a:r>
            <a:r>
              <a:rPr lang="fr-FR" dirty="0"/>
              <a:t>dessus avec votre souris.</a:t>
            </a:r>
          </a:p>
          <a:p>
            <a:pPr marL="0" indent="0">
              <a:buNone/>
            </a:pPr>
            <a:r>
              <a:rPr lang="fr-FR" dirty="0"/>
              <a:t>(</a:t>
            </a:r>
            <a:r>
              <a:rPr lang="fr-FR" i="1" dirty="0"/>
              <a:t>Il est possible qu’on vous demande à un moment de renseigner l’ID de la réunion ainsi que le mot de passe.)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148164-6634-4F37-8BA0-3D4CE86E8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4" t="36768" b="30528"/>
          <a:stretch/>
        </p:blipFill>
        <p:spPr>
          <a:xfrm>
            <a:off x="464235" y="1080901"/>
            <a:ext cx="11305734" cy="2241756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70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CE7D8A-BBC0-4A9E-B45F-E029EF50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C206F8-0DE0-487A-AF57-97D46F3FA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35" y="0"/>
            <a:ext cx="10250129" cy="576288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68DC97-BC4A-4DCC-8B59-5D4A66654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664" y="58961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Une page google va s’ouvrir. La fenêtre vous propose d’enregistrer Zoom. Cliquer sur « Enregistrer le fichier »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C5936E3-713E-4F83-A894-5AD89C0889E5}"/>
              </a:ext>
            </a:extLst>
          </p:cNvPr>
          <p:cNvSpPr/>
          <p:nvPr/>
        </p:nvSpPr>
        <p:spPr>
          <a:xfrm>
            <a:off x="4171071" y="2178205"/>
            <a:ext cx="973394" cy="10323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64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E2793-96BD-4406-8C0F-659FA9B3A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54339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Une fois que vous avez enregistré Zoom, celui-ci s’affiche dans la barre des téléchargements.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47B7E1D-841F-4AFB-BEA1-A051BE6E6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52" b="18575"/>
          <a:stretch/>
        </p:blipFill>
        <p:spPr>
          <a:xfrm>
            <a:off x="1407764" y="98474"/>
            <a:ext cx="9376471" cy="527663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E8C7DD5-731A-4512-988C-D5E25FD161BB}"/>
              </a:ext>
            </a:extLst>
          </p:cNvPr>
          <p:cNvSpPr/>
          <p:nvPr/>
        </p:nvSpPr>
        <p:spPr>
          <a:xfrm>
            <a:off x="8356210" y="239150"/>
            <a:ext cx="534573" cy="5908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37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71F54-2123-4FA5-88B3-518C7CF9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71" y="5436541"/>
            <a:ext cx="10515600" cy="1325563"/>
          </a:xfrm>
        </p:spPr>
        <p:txBody>
          <a:bodyPr/>
          <a:lstStyle/>
          <a:p>
            <a:r>
              <a:rPr lang="fr-FR" dirty="0"/>
              <a:t>Cliquer sur 		puis cliquer sur « Ouvrir le fichier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27C6715-8ABC-42B1-9C3E-257EE1BD3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61" b="28423"/>
          <a:stretch/>
        </p:blipFill>
        <p:spPr>
          <a:xfrm>
            <a:off x="1186696" y="18256"/>
            <a:ext cx="9975375" cy="46440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4E34CF-8CA0-43E3-BA6E-B5ED76FFF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64" y="5436921"/>
            <a:ext cx="740041" cy="740041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5788B5C-44F7-45FF-A594-68EDAD7F3DFF}"/>
              </a:ext>
            </a:extLst>
          </p:cNvPr>
          <p:cNvSpPr/>
          <p:nvPr/>
        </p:nvSpPr>
        <p:spPr>
          <a:xfrm>
            <a:off x="5566496" y="269243"/>
            <a:ext cx="3170903" cy="1519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61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81083E-E0E7-4CF6-9FED-F6FBB3152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24" y="455719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Une fenêtre de téléchargement va apparaitre. Une fois ce dernier fini, il est possible qu’une autre fenêtre s’ouvre pour vous demander si vous acceptez que le fichier apporte des modifications à votre ordinateur. Pas de panique, cliquer sur « oui », ou « accepter ».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370B5CC-9DDD-4F41-B6DE-B72EB8D67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02" b="27516"/>
          <a:stretch/>
        </p:blipFill>
        <p:spPr>
          <a:xfrm>
            <a:off x="1514659" y="0"/>
            <a:ext cx="8923569" cy="45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8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9C9DB0-0B95-4FF6-A32A-5EAFFFDFC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4BED4E-BFDA-436F-AEA8-FB153321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41" y="5753868"/>
            <a:ext cx="10515600" cy="147801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Vous pouvez alors saisir votre prénom, puis cliquer sur « Rejoindre une réunion ».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670F-5730-411D-B69C-E483ADF7E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132"/>
          <a:stretch/>
        </p:blipFill>
        <p:spPr>
          <a:xfrm>
            <a:off x="0" y="81116"/>
            <a:ext cx="12192000" cy="56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3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25134-5BE9-491B-89EF-29A448C5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E826A4-1942-4220-83B5-663C99651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19" y="5599010"/>
            <a:ext cx="10515600" cy="178773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Cliquer sur « Je suis d’accord ».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176229-0265-4A5A-BAE5-5746DDACB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022"/>
          <a:stretch/>
        </p:blipFill>
        <p:spPr>
          <a:xfrm>
            <a:off x="0" y="3348"/>
            <a:ext cx="12192000" cy="52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9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D7FF2-8AD5-459E-9CF5-5D4E03C2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E8C1A7-4FBA-40F2-8176-1AC947CA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81367"/>
            <a:ext cx="10515600" cy="92653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Vous avez ensuite la possibilité de rejoindre la vidéo avec votre caméra ou sans. Choisir selon votre envie.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365C2C0-A179-4840-BA84-768CD5FBE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89"/>
          <a:stretch/>
        </p:blipFill>
        <p:spPr>
          <a:xfrm>
            <a:off x="0" y="3348"/>
            <a:ext cx="12192000" cy="56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818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266</Words>
  <Application>Microsoft Office PowerPoint</Application>
  <PresentationFormat>Grand écran</PresentationFormat>
  <Paragraphs>15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Comment utiliser Zoom ? </vt:lpstr>
      <vt:lpstr>Présentation PowerPoint</vt:lpstr>
      <vt:lpstr>Présentation PowerPoint</vt:lpstr>
      <vt:lpstr>Une fois que vous avez enregistré Zoom, celui-ci s’affiche dans la barre des téléchargements.</vt:lpstr>
      <vt:lpstr>Cliquer sur   puis cliquer sur « Ouvrir le fichier »</vt:lpstr>
      <vt:lpstr>Présentation PowerPoint</vt:lpstr>
      <vt:lpstr>Présentation PowerPoint</vt:lpstr>
      <vt:lpstr>Présentation PowerPoint</vt:lpstr>
      <vt:lpstr>Présentation PowerPoint</vt:lpstr>
      <vt:lpstr>Et voilà !  L’onglet « Muet » vous permet d’activer et de désactiver votre micro. Même chose pour « Arrêter la vidéo ».  L’onglet « converser » vous permet d’accéder à un chat (conversation par écrit)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utiliser Zoom ?</dc:title>
  <dc:creator>Mariette Moulin</dc:creator>
  <cp:lastModifiedBy>Anne Flatin</cp:lastModifiedBy>
  <cp:revision>12</cp:revision>
  <dcterms:created xsi:type="dcterms:W3CDTF">2020-04-02T11:01:32Z</dcterms:created>
  <dcterms:modified xsi:type="dcterms:W3CDTF">2020-04-02T11:18:34Z</dcterms:modified>
</cp:coreProperties>
</file>